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 Xinyi" initials="WX" lastIdx="1" clrIdx="0">
    <p:extLst>
      <p:ext uri="{19B8F6BF-5375-455C-9EA6-DF929625EA0E}">
        <p15:presenceInfo xmlns:p15="http://schemas.microsoft.com/office/powerpoint/2012/main" userId="873282b0c132ce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69A"/>
    <a:srgbClr val="748EC9"/>
    <a:srgbClr val="DE8714"/>
    <a:srgbClr val="EDEDED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72" y="3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C4498-8D38-48D7-88B6-04AE45231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7A6F8B-E28F-4920-B526-243B6B038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FC968-904C-443F-8F88-8CAB35763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9A356-4812-4CE3-B0C0-72F17535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6A822-6444-4A2C-B46D-C104F940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58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E0ACE-77C7-4B5B-A6DF-11AE80C0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011203-850F-41CB-A7F4-2DA31320F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8691DA-46DE-46ED-8E71-7249EF4A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1A390D-5D27-4EC8-B1D0-D1F879A1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AD4F53-AB6D-4DD0-A2D1-5EF7C679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2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A1D31E-7A91-4197-82AE-F7DCB762B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5CD35C-E569-40A1-8771-CEA9C7CCA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08CDD-7D1E-4B07-B63A-2493EDBC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4FF10D-133F-45C6-8E4B-61AEE193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3D9526-A20C-4BE7-8B1E-F23CA161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2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EAE12-ADA6-4593-B8CA-2EFB6DF6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84D01-801C-46C0-A520-CE2040327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6A8EF-1D67-496A-B6B8-D53CFB55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2CE01-09D6-4B57-B1D2-718B9C1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1ACF4F-D114-4B4E-AC78-87C74D8A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2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C4A25-9B91-49C2-BB6E-0F04C8F1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C31CB6-1574-4F3A-840E-FD1FFC040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FF2DD1-B176-493F-A17A-AF02F9F8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DDECDA-48EA-4139-BB35-0CACDF7AF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6F17F-171A-4400-ABD5-939B19C7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47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9E643-BB2A-4E97-8696-9A8B2018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E6E28-F7B0-46E3-AF28-3180E0FC5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193BA0-DEC2-485D-93B5-6553957DB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35BE1F-C50D-4F11-94E5-5CB50F30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8F7F15-3584-41F3-9A12-899BC6AB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910C08-0926-4410-A528-6CE70AFA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3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4C09-757A-48E8-BDAD-E1062825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4BF21-9276-4930-BAC9-E2EDFA14C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06B202-FDC3-4F08-8DC5-855124E7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DEC664-7B05-4045-AD87-CCBD3486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28AABA-0B83-41B3-AA76-C2772E141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47B62F-BA7B-4122-8C07-A34A89BA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E4C47E-2D95-45FC-9ADB-8FB2B94C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A1D55E-0E81-4F14-9CCC-5D89D5FA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2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09033-04EB-4FE8-B84C-8F676382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14D9FC-AB3A-4518-B03A-B89E020E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60FD67-B58F-46E9-80CF-DE710746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C120B0-0AD9-4F4C-AF0C-5972957C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0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426ED7-20CB-4CF6-A20A-E587685A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B65D70-FECC-4ED1-84CD-CF83A228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64AAF2-12CA-4E59-9D09-E5CE2540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2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EEB4C-4586-4C03-AAF0-138DFAFE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5344A-5345-4CF8-A464-0D7AFB53B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A3CE24-8828-432A-B22D-8B2F611E8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E19E4C-E3B9-4DC5-BDDA-A344D189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B6BE69-8AD0-4C35-AE9F-4F5E8826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51EF5B-3A7A-4B64-8AAC-6F6DEBC3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32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F77DB-D544-4003-8AB1-541C5E89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E97604-1982-4A75-870D-8886C0856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881B0B-D3FF-4209-A026-4C8591310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FC059-78A1-48AE-B409-F52C94CA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65760F-23C9-4AB4-AC8C-5B3473B5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42D028-729F-4270-8822-9A4A76D6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5ADDF3-7949-40EE-B339-9BC29056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A6E7B8-5AE3-45CF-B9A6-4ECAAD0DF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5DA40-ABFE-47CA-B779-D6C099447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5ACE1-EDE3-4256-A85C-25C3E819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7F3E1-73C7-492E-93D5-B25C5968A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15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592FFD-224D-42E6-9E20-0CBCF181459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94D8C1C-DA46-4883-BE88-B56656B76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062" b="50000"/>
            <a:stretch/>
          </p:blipFill>
          <p:spPr>
            <a:xfrm>
              <a:off x="6096000" y="0"/>
              <a:ext cx="6096000" cy="3429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A10E93D-7D4A-45F0-85B0-CD88FE6E6916}"/>
                </a:ext>
              </a:extLst>
            </p:cNvPr>
            <p:cNvSpPr/>
            <p:nvPr/>
          </p:nvSpPr>
          <p:spPr>
            <a:xfrm>
              <a:off x="6096000" y="0"/>
              <a:ext cx="6096000" cy="3429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2C85736-CB0A-478E-A53F-8806DCADB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50000" b="5062"/>
            <a:stretch/>
          </p:blipFill>
          <p:spPr>
            <a:xfrm>
              <a:off x="0" y="3429000"/>
              <a:ext cx="6096000" cy="3429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D07D9C2-029E-4788-A87E-62D158F98AC4}"/>
                </a:ext>
              </a:extLst>
            </p:cNvPr>
            <p:cNvSpPr/>
            <p:nvPr/>
          </p:nvSpPr>
          <p:spPr>
            <a:xfrm>
              <a:off x="0" y="3429000"/>
              <a:ext cx="6096000" cy="3429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1DA680E-F38D-4AEE-A54B-E9641F2DF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2" r="50000" b="50000"/>
            <a:stretch/>
          </p:blipFill>
          <p:spPr>
            <a:xfrm>
              <a:off x="0" y="0"/>
              <a:ext cx="6096000" cy="3429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CA8625-3D01-4EDB-BC91-23B4F7EFD4C7}"/>
                </a:ext>
              </a:extLst>
            </p:cNvPr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7F1A66E-6312-424B-8C0E-6A6CB57D0D13}"/>
                </a:ext>
              </a:extLst>
            </p:cNvPr>
            <p:cNvGrpSpPr/>
            <p:nvPr/>
          </p:nvGrpSpPr>
          <p:grpSpPr>
            <a:xfrm>
              <a:off x="6096000" y="3429000"/>
              <a:ext cx="6096000" cy="3429000"/>
              <a:chOff x="6096000" y="3429000"/>
              <a:chExt cx="6096000" cy="342900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C614AA0E-7A60-4251-92FC-0649666E6F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999" t="50000" r="1" b="5062"/>
              <a:stretch/>
            </p:blipFill>
            <p:spPr>
              <a:xfrm>
                <a:off x="6096000" y="3429000"/>
                <a:ext cx="6096000" cy="3429000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B7FFEE-13A9-4D29-A1A1-B12145A438A9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6096000" cy="342900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B7B5C17-2F9A-4727-A831-9A7C1E5A7052}"/>
                </a:ext>
              </a:extLst>
            </p:cNvPr>
            <p:cNvSpPr txBox="1"/>
            <p:nvPr/>
          </p:nvSpPr>
          <p:spPr>
            <a:xfrm>
              <a:off x="2493378" y="19577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solidFill>
                    <a:schemeClr val="bg1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About</a:t>
              </a:r>
              <a:endParaRPr lang="zh-CN" altLang="en-US" sz="19900" b="1" dirty="0">
                <a:solidFill>
                  <a:schemeClr val="bg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E7480EB-98FE-4CAB-9EA1-796CCA35DD2B}"/>
                </a:ext>
              </a:extLst>
            </p:cNvPr>
            <p:cNvSpPr txBox="1"/>
            <p:nvPr/>
          </p:nvSpPr>
          <p:spPr>
            <a:xfrm>
              <a:off x="2422003" y="18516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solidFill>
                    <a:schemeClr val="accent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About</a:t>
              </a:r>
              <a:endParaRPr lang="zh-CN" altLang="en-US" sz="19900" b="1" dirty="0">
                <a:solidFill>
                  <a:schemeClr val="accent2"/>
                </a:solidFill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907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592FFD-224D-42E6-9E20-0CBCF181459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94D8C1C-DA46-4883-BE88-B56656B76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062" b="50000"/>
            <a:stretch/>
          </p:blipFill>
          <p:spPr>
            <a:xfrm>
              <a:off x="6096000" y="0"/>
              <a:ext cx="6096000" cy="3429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A10E93D-7D4A-45F0-85B0-CD88FE6E6916}"/>
                </a:ext>
              </a:extLst>
            </p:cNvPr>
            <p:cNvSpPr/>
            <p:nvPr/>
          </p:nvSpPr>
          <p:spPr>
            <a:xfrm>
              <a:off x="6096000" y="0"/>
              <a:ext cx="6096000" cy="3429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2C85736-CB0A-478E-A53F-8806DCADB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50000" b="5062"/>
            <a:stretch/>
          </p:blipFill>
          <p:spPr>
            <a:xfrm>
              <a:off x="0" y="3429000"/>
              <a:ext cx="6096000" cy="3429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D07D9C2-029E-4788-A87E-62D158F98AC4}"/>
                </a:ext>
              </a:extLst>
            </p:cNvPr>
            <p:cNvSpPr/>
            <p:nvPr/>
          </p:nvSpPr>
          <p:spPr>
            <a:xfrm>
              <a:off x="0" y="3429000"/>
              <a:ext cx="6096000" cy="3429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1DA680E-F38D-4AEE-A54B-E9641F2DF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2" r="50000" b="50000"/>
            <a:stretch/>
          </p:blipFill>
          <p:spPr>
            <a:xfrm>
              <a:off x="0" y="0"/>
              <a:ext cx="6096000" cy="3429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CA8625-3D01-4EDB-BC91-23B4F7EFD4C7}"/>
                </a:ext>
              </a:extLst>
            </p:cNvPr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7F1A66E-6312-424B-8C0E-6A6CB57D0D13}"/>
                </a:ext>
              </a:extLst>
            </p:cNvPr>
            <p:cNvGrpSpPr/>
            <p:nvPr/>
          </p:nvGrpSpPr>
          <p:grpSpPr>
            <a:xfrm>
              <a:off x="6096000" y="3429000"/>
              <a:ext cx="6096000" cy="3429000"/>
              <a:chOff x="6096000" y="3429000"/>
              <a:chExt cx="6096000" cy="342900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C614AA0E-7A60-4251-92FC-0649666E6F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999" t="50000" r="1" b="5062"/>
              <a:stretch/>
            </p:blipFill>
            <p:spPr>
              <a:xfrm>
                <a:off x="6096000" y="3429000"/>
                <a:ext cx="6096000" cy="3429000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B7FFEE-13A9-4D29-A1A1-B12145A438A9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6096000" cy="342900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458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532741-C245-459A-BA8B-BA0AFDAA1B7A}"/>
              </a:ext>
            </a:extLst>
          </p:cNvPr>
          <p:cNvGrpSpPr/>
          <p:nvPr/>
        </p:nvGrpSpPr>
        <p:grpSpPr>
          <a:xfrm>
            <a:off x="2422003" y="0"/>
            <a:ext cx="7439690" cy="6857999"/>
            <a:chOff x="2422003" y="0"/>
            <a:chExt cx="7439690" cy="685799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EEFC722-2E9A-4D06-A0B9-A9ADB57D5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>
            <a:xfrm>
              <a:off x="2667001" y="0"/>
              <a:ext cx="6857999" cy="6857999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755071F-DA42-48F6-986A-2BD1B76901EC}"/>
                </a:ext>
              </a:extLst>
            </p:cNvPr>
            <p:cNvSpPr txBox="1"/>
            <p:nvPr/>
          </p:nvSpPr>
          <p:spPr>
            <a:xfrm>
              <a:off x="2513698" y="192726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 err="1">
                  <a:solidFill>
                    <a:schemeClr val="bg1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Jc</a:t>
              </a:r>
              <a:endParaRPr lang="zh-CN" altLang="en-US" sz="19900" b="1" dirty="0">
                <a:solidFill>
                  <a:schemeClr val="bg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77EDFD2-B7E1-4C50-A81A-E6EB96422680}"/>
                </a:ext>
              </a:extLst>
            </p:cNvPr>
            <p:cNvSpPr txBox="1"/>
            <p:nvPr/>
          </p:nvSpPr>
          <p:spPr>
            <a:xfrm>
              <a:off x="2422003" y="18516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 err="1">
                  <a:solidFill>
                    <a:schemeClr val="accent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Jc</a:t>
              </a:r>
              <a:endParaRPr lang="zh-CN" altLang="en-US" sz="19900" b="1" dirty="0">
                <a:solidFill>
                  <a:schemeClr val="accent2"/>
                </a:solidFill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2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BB03C1F-DB79-4D84-B41F-5CD129E49E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EABDA53-1ADB-4166-A5ED-A43F40723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8E8EBF9-5191-4362-AC8D-320A2A52AE4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3D14BAA-0BA3-4147-A0FF-117AE13CF515}"/>
                </a:ext>
              </a:extLst>
            </p:cNvPr>
            <p:cNvSpPr txBox="1"/>
            <p:nvPr/>
          </p:nvSpPr>
          <p:spPr>
            <a:xfrm>
              <a:off x="7853507" y="2183014"/>
              <a:ext cx="10669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spc="200" dirty="0">
                  <a:solidFill>
                    <a:schemeClr val="bg1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落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38E7C4-6A8D-4329-8551-317BFB685095}"/>
                </a:ext>
              </a:extLst>
            </p:cNvPr>
            <p:cNvSpPr/>
            <p:nvPr/>
          </p:nvSpPr>
          <p:spPr>
            <a:xfrm>
              <a:off x="2998533" y="1967719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须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E832A8-CB96-4CBC-B71C-93EA9C0648ED}"/>
                </a:ext>
              </a:extLst>
            </p:cNvPr>
            <p:cNvSpPr/>
            <p:nvPr/>
          </p:nvSpPr>
          <p:spPr>
            <a:xfrm>
              <a:off x="3939344" y="1721498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臾</a:t>
              </a:r>
              <a:endParaRPr lang="zh-CN" altLang="en-US" sz="2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EB0F3E0-ACF8-457C-AD41-297F99C41499}"/>
                </a:ext>
              </a:extLst>
            </p:cNvPr>
            <p:cNvSpPr/>
            <p:nvPr/>
          </p:nvSpPr>
          <p:spPr>
            <a:xfrm>
              <a:off x="4851120" y="1748032"/>
              <a:ext cx="11336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2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一</a:t>
              </a:r>
              <a:endParaRPr lang="zh-CN" altLang="en-US" sz="16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458081-3692-4598-8A29-5B4751629D23}"/>
                </a:ext>
              </a:extLst>
            </p:cNvPr>
            <p:cNvSpPr/>
            <p:nvPr/>
          </p:nvSpPr>
          <p:spPr>
            <a:xfrm>
              <a:off x="5418551" y="2071324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线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805A55-9131-49B8-B632-CCDCECEDCC6B}"/>
                </a:ext>
              </a:extLst>
            </p:cNvPr>
            <p:cNvSpPr/>
            <p:nvPr/>
          </p:nvSpPr>
          <p:spPr>
            <a:xfrm>
              <a:off x="5826265" y="1045397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吐</a:t>
              </a:r>
              <a:endParaRPr lang="zh-CN" altLang="en-US" sz="24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B1EDBD1-555C-42E1-9C12-94ADDFAD3F13}"/>
                </a:ext>
              </a:extLst>
            </p:cNvPr>
            <p:cNvSpPr/>
            <p:nvPr/>
          </p:nvSpPr>
          <p:spPr>
            <a:xfrm>
              <a:off x="6945582" y="1759487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复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71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73FBAE-511E-43B0-9ABE-3AD1CA70C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90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ABDA70F-963E-4ED3-8058-578F4DBD953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AD6FDE6-4FB8-443A-8BA6-34AB5F88E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567E491-B10F-4A99-8663-4E2410D3767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F2651C4-85EA-4A9F-9BAB-48702476F348}"/>
                </a:ext>
              </a:extLst>
            </p:cNvPr>
            <p:cNvSpPr txBox="1"/>
            <p:nvPr/>
          </p:nvSpPr>
          <p:spPr>
            <a:xfrm>
              <a:off x="1982403" y="1673135"/>
              <a:ext cx="8649226" cy="351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fine 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just not happy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128C48B-69C7-4E63-A226-11E65CBBA807}"/>
                </a:ext>
              </a:extLst>
            </p:cNvPr>
            <p:cNvCxnSpPr>
              <a:cxnSpLocks/>
            </p:cNvCxnSpPr>
            <p:nvPr/>
          </p:nvCxnSpPr>
          <p:spPr>
            <a:xfrm>
              <a:off x="1804106" y="2200591"/>
              <a:ext cx="0" cy="257018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482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17</Words>
  <Application>Microsoft Office PowerPoint</Application>
  <PresentationFormat>宽屏</PresentationFormat>
  <Paragraphs>13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Adobe Gothic Std B</vt:lpstr>
      <vt:lpstr>等线</vt:lpstr>
      <vt:lpstr>等线 Light</vt:lpstr>
      <vt:lpstr>思源宋体 SemiBold</vt:lpstr>
      <vt:lpstr>Adobe Hebrew</vt:lpstr>
      <vt:lpstr>Arial</vt:lpstr>
      <vt:lpstr>Bauhaus 93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Xinyi</dc:creator>
  <cp:lastModifiedBy>Wu Xinyi</cp:lastModifiedBy>
  <cp:revision>9</cp:revision>
  <dcterms:created xsi:type="dcterms:W3CDTF">2019-10-08T08:08:24Z</dcterms:created>
  <dcterms:modified xsi:type="dcterms:W3CDTF">2020-03-21T13:15:25Z</dcterms:modified>
</cp:coreProperties>
</file>